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1892ea46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1892ea46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1892ea46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1892ea46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1892ea46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1892ea46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1892ea46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1892ea46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1892ea46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1892ea46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892ea46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892ea46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1892ea46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1892ea46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1892ea46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1892ea46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1892ea46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1892ea46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1892ea46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1892ea46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1892ea4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1892ea4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1892ea46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1892ea46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1892ea46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1892ea46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1892ea46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1892ea46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1892ea46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1892ea46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7v59gwQ2LUY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www.youtube.com/watch?v=nxYT0J6lbDU" TargetMode="External"/><Relationship Id="rId6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unsplash.com/photos/uBe2mknURG4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unsplash.com/photos/IcI3FizU9Cw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alex.shermon@unimelb.edu.au" TargetMode="External"/><Relationship Id="rId4" Type="http://schemas.openxmlformats.org/officeDocument/2006/relationships/hyperlink" Target="http://eepurl.com/gExj6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lexShermon/RCS-NVivo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nsplash.com/photos/qDY9ahp0Mto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qsrinternational.com/nvivo/what-is-nvivo" TargetMode="External"/><Relationship Id="rId4" Type="http://schemas.openxmlformats.org/officeDocument/2006/relationships/hyperlink" Target="http://www.youtube.com/watch?v=Ha_fypPBHGA" TargetMode="External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unsplash.com/photos/Q9y3LRuuxmg" TargetMode="External"/><Relationship Id="rId5" Type="http://schemas.openxmlformats.org/officeDocument/2006/relationships/hyperlink" Target="https://unsplash.com/@qwitk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NjTIYXTsYSE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://www.youtube.com/watch?v=TmkqvFXKwo4" TargetMode="External"/><Relationship Id="rId6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nsplash.com/photos/Y3KEBQlB1Zk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unsplash.com/photos/Hzi7U2SZ2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NVivo ResPitch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Shermon | Research Computing Services</a:t>
            </a:r>
            <a:br>
              <a:rPr lang="en"/>
            </a:br>
            <a:r>
              <a:rPr lang="en"/>
              <a:t> The University of Melbourne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Coding?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 qualitative research, a procedure by which raw data, often but not always in the form of elicited speech which has been recorded in some way, are transformed into meaningful and theoretically meaningful categories.”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“In quantitative research, the process of categorising data from open-ended questions”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Sage Research Methods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in NVivo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Windows</a:t>
            </a:r>
            <a:r>
              <a:rPr lang="en"/>
              <a:t> - Coding in NVivo 12 Windows, NVivo by QSR 2018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Mac</a:t>
            </a:r>
            <a:r>
              <a:rPr lang="en"/>
              <a:t> - Coding in NVivo 12 Mac, NVivo by QSR 2018</a:t>
            </a:r>
            <a:endParaRPr/>
          </a:p>
        </p:txBody>
      </p:sp>
      <p:pic>
        <p:nvPicPr>
          <p:cNvPr id="126" name="Google Shape;126;p23" title="Coding in NVivo 12 (Window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75" y="1853725"/>
            <a:ext cx="3872525" cy="290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 title="Coding in NVivo 12 Mac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400" y="1909500"/>
            <a:ext cx="3872500" cy="29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Code Files in NVivo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nodes for “community” and “economy”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Drag and drop text into these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Rinse and repeat!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Nodes</a:t>
            </a:r>
            <a:r>
              <a:rPr lang="en"/>
              <a:t> are like containers for your coded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Guillaume Bolduc (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https://unsplash.com/photos/uBe2mknURG4</a:t>
            </a:r>
            <a:r>
              <a:rPr lang="en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15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376" y="1257750"/>
            <a:ext cx="4221849" cy="30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Is NVivo For You?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NVivo for You?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management and coding are the most common activities that you will be doing as a researcher in NVivo.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 can’t see NVivo being useful for answering your research question, that’s okay! It’s not for everyone.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However, if you are doing qualitative or mixed-methods research, or research activities like a literature review, then NVivo can be a great research assistant!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Remember, NVivo does not do your research for you, you will still have to do a lot of analysis yourself. It just makes it a bit easier, like your own Research Assistant!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Learnt Today?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47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NVivo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import files into NVivo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code files into NVivo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Whether NVivo is right for your research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Guille Álvarez (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https://unsplash.com/photos/IcI3FizU9Cw</a:t>
            </a:r>
            <a:r>
              <a:rPr lang="en"/>
              <a:t>)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900" y="1119000"/>
            <a:ext cx="3813303" cy="254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Next Steps</a:t>
            </a:r>
            <a:endParaRPr b="1"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Introduction to NVivo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will go over coding and importing again, but framed within broader research methodology. You will learn the importance of cases and case classifications, as well as how to create a word cloud.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Get in touch with me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alex.shermon@unimelb.edu.au</a:t>
            </a:r>
            <a:br>
              <a:rPr lang="en"/>
            </a:br>
            <a:r>
              <a:rPr lang="en"/>
              <a:t>Follow me on twitter @alexshermon</a:t>
            </a:r>
            <a:br>
              <a:rPr lang="en"/>
            </a:br>
            <a:r>
              <a:rPr lang="en"/>
              <a:t>Subscribe to the NVivo Community Newsletter: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http://eepurl.com/gExj6f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NVivo Workshops on Github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consult the README first for installation </a:t>
            </a:r>
            <a:r>
              <a:rPr lang="en"/>
              <a:t>instructions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u="sng"/>
              <a:t>NVivo ResPitch</a:t>
            </a:r>
            <a:r>
              <a:rPr b="1" lang="en"/>
              <a:t> (is this tool for you?)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 to Nvivo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Intermediate Nvivo Workshop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5029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Repository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925" y="1925300"/>
            <a:ext cx="2438549" cy="243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learn in this presentation?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lab, you will learn the very basics of NVivo: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NVivo?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import files into NVivo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code those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Is NVivo right for my research&gt;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			Ben White (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https://unsplash.com/photos/qDY9ahp0Mto</a:t>
            </a:r>
            <a:r>
              <a:rPr lang="en"/>
              <a:t>)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69050"/>
            <a:ext cx="3813323" cy="25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NVivo?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Assisted Qualitative Data Analysis Software developed by QSR International.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NVivo offers 3 key functions: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Store </a:t>
            </a:r>
            <a:r>
              <a:rPr lang="en"/>
              <a:t>and </a:t>
            </a:r>
            <a:r>
              <a:rPr b="1" lang="en"/>
              <a:t>Organise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Categorise </a:t>
            </a:r>
            <a:r>
              <a:rPr lang="en"/>
              <a:t>and </a:t>
            </a:r>
            <a:r>
              <a:rPr b="1" lang="en"/>
              <a:t>Analyse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Visualise </a:t>
            </a:r>
            <a:r>
              <a:rPr lang="en"/>
              <a:t>and </a:t>
            </a:r>
            <a:r>
              <a:rPr b="1" lang="en"/>
              <a:t>Discover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000"/>
              <a:t>NVivo 12 Overview </a:t>
            </a:r>
            <a:r>
              <a:rPr lang="en" sz="1000"/>
              <a:t>by NVivo by QSR, 2018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Check out their </a:t>
            </a:r>
            <a:r>
              <a:rPr lang="en" u="sng">
                <a:solidFill>
                  <a:schemeClr val="hlink"/>
                </a:solidFill>
                <a:hlinkClick r:id="rId3"/>
              </a:rPr>
              <a:t>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 title="NVivo 12 Overview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7275" y="1610900"/>
            <a:ext cx="4353676" cy="32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NVivo the right tool for you?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NVivo helps to manage Qualitative and Mixed Methods research data: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Literature Reviews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Thematic Analysis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Textual Analysis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NVivo is not designed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 scale content analysis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Natural language analysis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Long-term research data management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Importing Files in NVivo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675" y="304800"/>
            <a:ext cx="3089174" cy="20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122700" y="4443050"/>
            <a:ext cx="50565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Maksym Kaharlytskyi (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https://unsplash.com/photos/Q9y3LRuuxmg</a:t>
            </a:r>
            <a:r>
              <a:rPr lang="en"/>
              <a:t>)</a:t>
            </a:r>
            <a:endParaRPr sz="1150">
              <a:solidFill>
                <a:schemeClr val="hlink"/>
              </a:solidFill>
              <a:highlight>
                <a:srgbClr val="FFFFFF"/>
              </a:highlight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5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Importing Files into NVivo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Windows</a:t>
            </a:r>
            <a:r>
              <a:rPr lang="en"/>
              <a:t> - Importing with NVivo 12 (Windows), NVivo by QSR 2018 </a:t>
            </a:r>
            <a:endParaRPr/>
          </a:p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Mac</a:t>
            </a:r>
            <a:r>
              <a:rPr lang="en"/>
              <a:t> - Importing with NVivo 12 Mac, NVivo by QSR 2018</a:t>
            </a:r>
            <a:endParaRPr/>
          </a:p>
        </p:txBody>
      </p:sp>
      <p:pic>
        <p:nvPicPr>
          <p:cNvPr id="97" name="Google Shape;97;p19" title="Importing with NVivo 12 (Window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63" y="1769600"/>
            <a:ext cx="3953375" cy="29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 title="Importing with NVivo 12 Mac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769613"/>
            <a:ext cx="3953350" cy="2965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Import Files into NVivo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448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folder for “Interviews”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Import files from the Github repository: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Barbara, Charles, </a:t>
            </a:r>
            <a:r>
              <a:rPr lang="en"/>
              <a:t>Dorothy</a:t>
            </a:r>
            <a:r>
              <a:rPr lang="en"/>
              <a:t>, Margaret, Maria and Daniel, Mary and James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Erol Ahmed (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https://unsplash.com/photos/Y3KEBQlB1Zk</a:t>
            </a:r>
            <a:r>
              <a:rPr lang="en"/>
              <a:t>)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125" y="1017725"/>
            <a:ext cx="25473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Coding Files in NVivo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750" y="214300"/>
            <a:ext cx="3003099" cy="2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27825" y="4519725"/>
            <a:ext cx="4444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Burden (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https://unsplash.com/photos/Hzi7U2SZ2GE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